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71" r:id="rId4"/>
    <p:sldId id="268" r:id="rId5"/>
    <p:sldId id="269" r:id="rId6"/>
    <p:sldId id="270" r:id="rId7"/>
    <p:sldId id="272" r:id="rId8"/>
  </p:sldIdLst>
  <p:sldSz cx="10693400" cy="75565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itree Regular" pitchFamily="2" charset="-34"/>
      <p:regular r:id="rId14"/>
    </p:embeddedFon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04A"/>
    <a:srgbClr val="1A4091"/>
    <a:srgbClr val="A9B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7ABFD-00CB-6F41-B213-F2B70A9CF1FA}" v="12" dt="2022-12-15T20:34:15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582" autoAdjust="0"/>
  </p:normalViewPr>
  <p:slideViewPr>
    <p:cSldViewPr>
      <p:cViewPr varScale="1">
        <p:scale>
          <a:sx n="76" d="100"/>
          <a:sy n="76" d="100"/>
        </p:scale>
        <p:origin x="28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oreno" userId="d3b94c9fcd1e1b91" providerId="LiveId" clId="{8D37ABFD-00CB-6F41-B213-F2B70A9CF1FA}"/>
    <pc:docChg chg="undo custSel addSld modSld sldOrd">
      <pc:chgData name="pedro moreno" userId="d3b94c9fcd1e1b91" providerId="LiveId" clId="{8D37ABFD-00CB-6F41-B213-F2B70A9CF1FA}" dt="2022-12-15T20:37:56.549" v="658" actId="1076"/>
      <pc:docMkLst>
        <pc:docMk/>
      </pc:docMkLst>
      <pc:sldChg chg="addSp delSp modSp mod">
        <pc:chgData name="pedro moreno" userId="d3b94c9fcd1e1b91" providerId="LiveId" clId="{8D37ABFD-00CB-6F41-B213-F2B70A9CF1FA}" dt="2022-12-13T22:58:43.040" v="80" actId="20577"/>
        <pc:sldMkLst>
          <pc:docMk/>
          <pc:sldMk cId="3897894475" sldId="266"/>
        </pc:sldMkLst>
        <pc:spChg chg="mod">
          <ac:chgData name="pedro moreno" userId="d3b94c9fcd1e1b91" providerId="LiveId" clId="{8D37ABFD-00CB-6F41-B213-F2B70A9CF1FA}" dt="2022-12-13T22:58:43.040" v="80" actId="20577"/>
          <ac:spMkLst>
            <pc:docMk/>
            <pc:sldMk cId="3897894475" sldId="266"/>
            <ac:spMk id="4" creationId="{00000000-0000-0000-0000-000000000000}"/>
          </ac:spMkLst>
        </pc:spChg>
        <pc:spChg chg="add mod">
          <ac:chgData name="pedro moreno" userId="d3b94c9fcd1e1b91" providerId="LiveId" clId="{8D37ABFD-00CB-6F41-B213-F2B70A9CF1FA}" dt="2022-12-13T22:41:09.116" v="27" actId="1076"/>
          <ac:spMkLst>
            <pc:docMk/>
            <pc:sldMk cId="3897894475" sldId="266"/>
            <ac:spMk id="5" creationId="{B620B9EE-E4D9-722D-F420-27AC48092477}"/>
          </ac:spMkLst>
        </pc:spChg>
        <pc:spChg chg="add mod">
          <ac:chgData name="pedro moreno" userId="d3b94c9fcd1e1b91" providerId="LiveId" clId="{8D37ABFD-00CB-6F41-B213-F2B70A9CF1FA}" dt="2022-12-13T22:42:02.055" v="46" actId="1076"/>
          <ac:spMkLst>
            <pc:docMk/>
            <pc:sldMk cId="3897894475" sldId="266"/>
            <ac:spMk id="7" creationId="{964C8712-15A7-9C89-46AA-D26E8D926E97}"/>
          </ac:spMkLst>
        </pc:spChg>
        <pc:spChg chg="add mod">
          <ac:chgData name="pedro moreno" userId="d3b94c9fcd1e1b91" providerId="LiveId" clId="{8D37ABFD-00CB-6F41-B213-F2B70A9CF1FA}" dt="2022-12-13T22:42:56.015" v="79" actId="1076"/>
          <ac:spMkLst>
            <pc:docMk/>
            <pc:sldMk cId="3897894475" sldId="266"/>
            <ac:spMk id="8" creationId="{B45C0CF2-3571-5520-559C-96C98C3AEA97}"/>
          </ac:spMkLst>
        </pc:spChg>
        <pc:spChg chg="del">
          <ac:chgData name="pedro moreno" userId="d3b94c9fcd1e1b91" providerId="LiveId" clId="{8D37ABFD-00CB-6F41-B213-F2B70A9CF1FA}" dt="2022-12-13T22:40:46.949" v="20" actId="478"/>
          <ac:spMkLst>
            <pc:docMk/>
            <pc:sldMk cId="3897894475" sldId="266"/>
            <ac:spMk id="9" creationId="{00000000-0000-0000-0000-000000000000}"/>
          </ac:spMkLst>
        </pc:spChg>
        <pc:picChg chg="mod">
          <ac:chgData name="pedro moreno" userId="d3b94c9fcd1e1b91" providerId="LiveId" clId="{8D37ABFD-00CB-6F41-B213-F2B70A9CF1FA}" dt="2022-12-13T22:41:59.598" v="45" actId="1076"/>
          <ac:picMkLst>
            <pc:docMk/>
            <pc:sldMk cId="3897894475" sldId="266"/>
            <ac:picMk id="2" creationId="{00000000-0000-0000-0000-000000000000}"/>
          </ac:picMkLst>
        </pc:picChg>
        <pc:picChg chg="mod">
          <ac:chgData name="pedro moreno" userId="d3b94c9fcd1e1b91" providerId="LiveId" clId="{8D37ABFD-00CB-6F41-B213-F2B70A9CF1FA}" dt="2022-12-13T22:41:06.132" v="26" actId="1076"/>
          <ac:picMkLst>
            <pc:docMk/>
            <pc:sldMk cId="3897894475" sldId="266"/>
            <ac:picMk id="10" creationId="{00000000-0000-0000-0000-000000000000}"/>
          </ac:picMkLst>
        </pc:picChg>
        <pc:picChg chg="mod">
          <ac:chgData name="pedro moreno" userId="d3b94c9fcd1e1b91" providerId="LiveId" clId="{8D37ABFD-00CB-6F41-B213-F2B70A9CF1FA}" dt="2022-12-13T22:40:52.014" v="22" actId="1076"/>
          <ac:picMkLst>
            <pc:docMk/>
            <pc:sldMk cId="3897894475" sldId="266"/>
            <ac:picMk id="11" creationId="{00000000-0000-0000-0000-000000000000}"/>
          </ac:picMkLst>
        </pc:picChg>
        <pc:picChg chg="mod">
          <ac:chgData name="pedro moreno" userId="d3b94c9fcd1e1b91" providerId="LiveId" clId="{8D37ABFD-00CB-6F41-B213-F2B70A9CF1FA}" dt="2022-12-13T22:41:53.504" v="42" actId="1076"/>
          <ac:picMkLst>
            <pc:docMk/>
            <pc:sldMk cId="3897894475" sldId="266"/>
            <ac:picMk id="17" creationId="{00000000-0000-0000-0000-000000000000}"/>
          </ac:picMkLst>
        </pc:picChg>
        <pc:picChg chg="del">
          <ac:chgData name="pedro moreno" userId="d3b94c9fcd1e1b91" providerId="LiveId" clId="{8D37ABFD-00CB-6F41-B213-F2B70A9CF1FA}" dt="2022-12-13T22:41:00.759" v="24" actId="21"/>
          <ac:picMkLst>
            <pc:docMk/>
            <pc:sldMk cId="3897894475" sldId="266"/>
            <ac:picMk id="22" creationId="{0899F31C-C559-3D4C-BFCB-1BA1E93C9402}"/>
          </ac:picMkLst>
        </pc:picChg>
      </pc:sldChg>
      <pc:sldChg chg="addSp delSp modSp mod">
        <pc:chgData name="pedro moreno" userId="d3b94c9fcd1e1b91" providerId="LiveId" clId="{8D37ABFD-00CB-6F41-B213-F2B70A9CF1FA}" dt="2022-12-15T20:15:14.917" v="261" actId="1076"/>
        <pc:sldMkLst>
          <pc:docMk/>
          <pc:sldMk cId="3500912253" sldId="267"/>
        </pc:sldMkLst>
        <pc:spChg chg="mod">
          <ac:chgData name="pedro moreno" userId="d3b94c9fcd1e1b91" providerId="LiveId" clId="{8D37ABFD-00CB-6F41-B213-F2B70A9CF1FA}" dt="2022-12-15T19:45:16.087" v="102" actId="1076"/>
          <ac:spMkLst>
            <pc:docMk/>
            <pc:sldMk cId="3500912253" sldId="267"/>
            <ac:spMk id="3" creationId="{72659762-38B7-22ED-8F2A-B2980CCE757F}"/>
          </ac:spMkLst>
        </pc:spChg>
        <pc:spChg chg="add del mod">
          <ac:chgData name="pedro moreno" userId="d3b94c9fcd1e1b91" providerId="LiveId" clId="{8D37ABFD-00CB-6F41-B213-F2B70A9CF1FA}" dt="2022-12-15T20:03:41.572" v="132"/>
          <ac:spMkLst>
            <pc:docMk/>
            <pc:sldMk cId="3500912253" sldId="267"/>
            <ac:spMk id="4" creationId="{6939780A-CAC4-133E-F8E7-D552C5A15B7D}"/>
          </ac:spMkLst>
        </pc:spChg>
        <pc:spChg chg="mod">
          <ac:chgData name="pedro moreno" userId="d3b94c9fcd1e1b91" providerId="LiveId" clId="{8D37ABFD-00CB-6F41-B213-F2B70A9CF1FA}" dt="2022-12-15T20:14:21.609" v="256" actId="122"/>
          <ac:spMkLst>
            <pc:docMk/>
            <pc:sldMk cId="3500912253" sldId="267"/>
            <ac:spMk id="5" creationId="{71CF9B04-494A-F910-50D8-56D73AEFB20A}"/>
          </ac:spMkLst>
        </pc:spChg>
        <pc:spChg chg="add del">
          <ac:chgData name="pedro moreno" userId="d3b94c9fcd1e1b91" providerId="LiveId" clId="{8D37ABFD-00CB-6F41-B213-F2B70A9CF1FA}" dt="2022-12-13T22:39:04.473" v="2" actId="22"/>
          <ac:spMkLst>
            <pc:docMk/>
            <pc:sldMk cId="3500912253" sldId="267"/>
            <ac:spMk id="6" creationId="{FAB678A2-E3AA-00AC-6F8F-DA80CD643F1D}"/>
          </ac:spMkLst>
        </pc:spChg>
        <pc:spChg chg="add mod">
          <ac:chgData name="pedro moreno" userId="d3b94c9fcd1e1b91" providerId="LiveId" clId="{8D37ABFD-00CB-6F41-B213-F2B70A9CF1FA}" dt="2022-12-15T20:15:14.917" v="261" actId="1076"/>
          <ac:spMkLst>
            <pc:docMk/>
            <pc:sldMk cId="3500912253" sldId="267"/>
            <ac:spMk id="7" creationId="{B14914A4-D077-596A-86A5-D420F505ED3F}"/>
          </ac:spMkLst>
        </pc:spChg>
        <pc:spChg chg="add del">
          <ac:chgData name="pedro moreno" userId="d3b94c9fcd1e1b91" providerId="LiveId" clId="{8D37ABFD-00CB-6F41-B213-F2B70A9CF1FA}" dt="2022-12-13T22:39:12.241" v="4" actId="22"/>
          <ac:spMkLst>
            <pc:docMk/>
            <pc:sldMk cId="3500912253" sldId="267"/>
            <ac:spMk id="8" creationId="{1ED0CF4B-C898-4AA8-CD2C-42D6DB58601A}"/>
          </ac:spMkLst>
        </pc:spChg>
        <pc:spChg chg="mod">
          <ac:chgData name="pedro moreno" userId="d3b94c9fcd1e1b91" providerId="LiveId" clId="{8D37ABFD-00CB-6F41-B213-F2B70A9CF1FA}" dt="2022-12-13T22:39:55.904" v="7" actId="207"/>
          <ac:spMkLst>
            <pc:docMk/>
            <pc:sldMk cId="3500912253" sldId="267"/>
            <ac:spMk id="21" creationId="{F694FCB5-AF8D-5506-CF4B-87C4A333464C}"/>
          </ac:spMkLst>
        </pc:spChg>
        <pc:picChg chg="mod">
          <ac:chgData name="pedro moreno" userId="d3b94c9fcd1e1b91" providerId="LiveId" clId="{8D37ABFD-00CB-6F41-B213-F2B70A9CF1FA}" dt="2022-12-15T19:44:57.447" v="82" actId="1076"/>
          <ac:picMkLst>
            <pc:docMk/>
            <pc:sldMk cId="3500912253" sldId="267"/>
            <ac:picMk id="2" creationId="{00000000-0000-0000-0000-000000000000}"/>
          </ac:picMkLst>
        </pc:picChg>
        <pc:picChg chg="add mod">
          <ac:chgData name="pedro moreno" userId="d3b94c9fcd1e1b91" providerId="LiveId" clId="{8D37ABFD-00CB-6F41-B213-F2B70A9CF1FA}" dt="2022-12-13T22:41:02.015" v="25"/>
          <ac:picMkLst>
            <pc:docMk/>
            <pc:sldMk cId="3500912253" sldId="267"/>
            <ac:picMk id="9" creationId="{B2FD58A4-0C4A-3443-4ED1-F118571D91A4}"/>
          </ac:picMkLst>
        </pc:picChg>
      </pc:sldChg>
      <pc:sldChg chg="addSp delSp modSp add mod ord setBg">
        <pc:chgData name="pedro moreno" userId="d3b94c9fcd1e1b91" providerId="LiveId" clId="{8D37ABFD-00CB-6F41-B213-F2B70A9CF1FA}" dt="2022-12-15T20:35:11.106" v="578" actId="1076"/>
        <pc:sldMkLst>
          <pc:docMk/>
          <pc:sldMk cId="1547583626" sldId="268"/>
        </pc:sldMkLst>
        <pc:spChg chg="mod">
          <ac:chgData name="pedro moreno" userId="d3b94c9fcd1e1b91" providerId="LiveId" clId="{8D37ABFD-00CB-6F41-B213-F2B70A9CF1FA}" dt="2022-12-15T20:35:11.106" v="578" actId="1076"/>
          <ac:spMkLst>
            <pc:docMk/>
            <pc:sldMk cId="1547583626" sldId="268"/>
            <ac:spMk id="3" creationId="{72659762-38B7-22ED-8F2A-B2980CCE757F}"/>
          </ac:spMkLst>
        </pc:spChg>
        <pc:spChg chg="del">
          <ac:chgData name="pedro moreno" userId="d3b94c9fcd1e1b91" providerId="LiveId" clId="{8D37ABFD-00CB-6F41-B213-F2B70A9CF1FA}" dt="2022-12-15T20:08:27.981" v="137" actId="478"/>
          <ac:spMkLst>
            <pc:docMk/>
            <pc:sldMk cId="1547583626" sldId="268"/>
            <ac:spMk id="5" creationId="{71CF9B04-494A-F910-50D8-56D73AEFB20A}"/>
          </ac:spMkLst>
        </pc:spChg>
        <pc:spChg chg="add mod">
          <ac:chgData name="pedro moreno" userId="d3b94c9fcd1e1b91" providerId="LiveId" clId="{8D37ABFD-00CB-6F41-B213-F2B70A9CF1FA}" dt="2022-12-15T20:28:42.241" v="517" actId="1076"/>
          <ac:spMkLst>
            <pc:docMk/>
            <pc:sldMk cId="1547583626" sldId="268"/>
            <ac:spMk id="6" creationId="{1DF8FC4C-4FA2-CF65-A637-878AFF3B9A31}"/>
          </ac:spMkLst>
        </pc:spChg>
        <pc:spChg chg="add mod">
          <ac:chgData name="pedro moreno" userId="d3b94c9fcd1e1b91" providerId="LiveId" clId="{8D37ABFD-00CB-6F41-B213-F2B70A9CF1FA}" dt="2022-12-15T20:32:11.140" v="521" actId="404"/>
          <ac:spMkLst>
            <pc:docMk/>
            <pc:sldMk cId="1547583626" sldId="268"/>
            <ac:spMk id="11" creationId="{337BF434-02C3-07B8-DA82-FC90328C2A0D}"/>
          </ac:spMkLst>
        </pc:spChg>
        <pc:spChg chg="mod">
          <ac:chgData name="pedro moreno" userId="d3b94c9fcd1e1b91" providerId="LiveId" clId="{8D37ABFD-00CB-6F41-B213-F2B70A9CF1FA}" dt="2022-12-15T20:27:33.077" v="498" actId="1076"/>
          <ac:spMkLst>
            <pc:docMk/>
            <pc:sldMk cId="1547583626" sldId="268"/>
            <ac:spMk id="21" creationId="{F694FCB5-AF8D-5506-CF4B-87C4A333464C}"/>
          </ac:spMkLst>
        </pc:spChg>
        <pc:picChg chg="mod">
          <ac:chgData name="pedro moreno" userId="d3b94c9fcd1e1b91" providerId="LiveId" clId="{8D37ABFD-00CB-6F41-B213-F2B70A9CF1FA}" dt="2022-12-15T20:27:33.077" v="498" actId="1076"/>
          <ac:picMkLst>
            <pc:docMk/>
            <pc:sldMk cId="1547583626" sldId="268"/>
            <ac:picMk id="2" creationId="{00000000-0000-0000-0000-000000000000}"/>
          </ac:picMkLst>
        </pc:picChg>
        <pc:picChg chg="add mod">
          <ac:chgData name="pedro moreno" userId="d3b94c9fcd1e1b91" providerId="LiveId" clId="{8D37ABFD-00CB-6F41-B213-F2B70A9CF1FA}" dt="2022-12-15T20:27:43.804" v="503" actId="1076"/>
          <ac:picMkLst>
            <pc:docMk/>
            <pc:sldMk cId="1547583626" sldId="268"/>
            <ac:picMk id="8" creationId="{BF2277F5-8B66-E311-59D5-9D0B615BF37A}"/>
          </ac:picMkLst>
        </pc:picChg>
        <pc:picChg chg="del">
          <ac:chgData name="pedro moreno" userId="d3b94c9fcd1e1b91" providerId="LiveId" clId="{8D37ABFD-00CB-6F41-B213-F2B70A9CF1FA}" dt="2022-12-15T20:27:11.021" v="493" actId="478"/>
          <ac:picMkLst>
            <pc:docMk/>
            <pc:sldMk cId="1547583626" sldId="268"/>
            <ac:picMk id="9" creationId="{B2FD58A4-0C4A-3443-4ED1-F118571D91A4}"/>
          </ac:picMkLst>
        </pc:picChg>
      </pc:sldChg>
      <pc:sldChg chg="addSp modSp add mod">
        <pc:chgData name="pedro moreno" userId="d3b94c9fcd1e1b91" providerId="LiveId" clId="{8D37ABFD-00CB-6F41-B213-F2B70A9CF1FA}" dt="2022-12-15T20:34:09.705" v="561" actId="20577"/>
        <pc:sldMkLst>
          <pc:docMk/>
          <pc:sldMk cId="721777687" sldId="269"/>
        </pc:sldMkLst>
        <pc:spChg chg="mod">
          <ac:chgData name="pedro moreno" userId="d3b94c9fcd1e1b91" providerId="LiveId" clId="{8D37ABFD-00CB-6F41-B213-F2B70A9CF1FA}" dt="2022-12-15T20:32:35.482" v="539" actId="5793"/>
          <ac:spMkLst>
            <pc:docMk/>
            <pc:sldMk cId="721777687" sldId="269"/>
            <ac:spMk id="3" creationId="{72659762-38B7-22ED-8F2A-B2980CCE757F}"/>
          </ac:spMkLst>
        </pc:spChg>
        <pc:spChg chg="mod">
          <ac:chgData name="pedro moreno" userId="d3b94c9fcd1e1b91" providerId="LiveId" clId="{8D37ABFD-00CB-6F41-B213-F2B70A9CF1FA}" dt="2022-12-15T20:34:09.705" v="561" actId="20577"/>
          <ac:spMkLst>
            <pc:docMk/>
            <pc:sldMk cId="721777687" sldId="269"/>
            <ac:spMk id="6" creationId="{1DF8FC4C-4FA2-CF65-A637-878AFF3B9A31}"/>
          </ac:spMkLst>
        </pc:spChg>
        <pc:spChg chg="mod">
          <ac:chgData name="pedro moreno" userId="d3b94c9fcd1e1b91" providerId="LiveId" clId="{8D37ABFD-00CB-6F41-B213-F2B70A9CF1FA}" dt="2022-12-15T20:28:23.203" v="511" actId="1076"/>
          <ac:spMkLst>
            <pc:docMk/>
            <pc:sldMk cId="721777687" sldId="269"/>
            <ac:spMk id="21" creationId="{F694FCB5-AF8D-5506-CF4B-87C4A333464C}"/>
          </ac:spMkLst>
        </pc:spChg>
        <pc:picChg chg="mod">
          <ac:chgData name="pedro moreno" userId="d3b94c9fcd1e1b91" providerId="LiveId" clId="{8D37ABFD-00CB-6F41-B213-F2B70A9CF1FA}" dt="2022-12-15T20:28:23.203" v="511" actId="1076"/>
          <ac:picMkLst>
            <pc:docMk/>
            <pc:sldMk cId="721777687" sldId="269"/>
            <ac:picMk id="2" creationId="{00000000-0000-0000-0000-000000000000}"/>
          </ac:picMkLst>
        </pc:picChg>
        <pc:picChg chg="add mod">
          <ac:chgData name="pedro moreno" userId="d3b94c9fcd1e1b91" providerId="LiveId" clId="{8D37ABFD-00CB-6F41-B213-F2B70A9CF1FA}" dt="2022-12-15T20:34:03.967" v="557" actId="1076"/>
          <ac:picMkLst>
            <pc:docMk/>
            <pc:sldMk cId="721777687" sldId="269"/>
            <ac:picMk id="5" creationId="{9D1DB1DE-BF54-D64D-A2A7-5563C5F5CA45}"/>
          </ac:picMkLst>
        </pc:picChg>
      </pc:sldChg>
      <pc:sldChg chg="addSp delSp modSp add mod">
        <pc:chgData name="pedro moreno" userId="d3b94c9fcd1e1b91" providerId="LiveId" clId="{8D37ABFD-00CB-6F41-B213-F2B70A9CF1FA}" dt="2022-12-15T20:37:56.549" v="658" actId="1076"/>
        <pc:sldMkLst>
          <pc:docMk/>
          <pc:sldMk cId="2485166151" sldId="270"/>
        </pc:sldMkLst>
        <pc:spChg chg="mod">
          <ac:chgData name="pedro moreno" userId="d3b94c9fcd1e1b91" providerId="LiveId" clId="{8D37ABFD-00CB-6F41-B213-F2B70A9CF1FA}" dt="2022-12-15T20:35:24.399" v="592" actId="1076"/>
          <ac:spMkLst>
            <pc:docMk/>
            <pc:sldMk cId="2485166151" sldId="270"/>
            <ac:spMk id="3" creationId="{72659762-38B7-22ED-8F2A-B2980CCE757F}"/>
          </ac:spMkLst>
        </pc:spChg>
        <pc:spChg chg="mod">
          <ac:chgData name="pedro moreno" userId="d3b94c9fcd1e1b91" providerId="LiveId" clId="{8D37ABFD-00CB-6F41-B213-F2B70A9CF1FA}" dt="2022-12-15T20:37:44.364" v="654" actId="14100"/>
          <ac:spMkLst>
            <pc:docMk/>
            <pc:sldMk cId="2485166151" sldId="270"/>
            <ac:spMk id="6" creationId="{1DF8FC4C-4FA2-CF65-A637-878AFF3B9A31}"/>
          </ac:spMkLst>
        </pc:spChg>
        <pc:spChg chg="add del mod">
          <ac:chgData name="pedro moreno" userId="d3b94c9fcd1e1b91" providerId="LiveId" clId="{8D37ABFD-00CB-6F41-B213-F2B70A9CF1FA}" dt="2022-12-15T20:37:34.474" v="650" actId="22"/>
          <ac:spMkLst>
            <pc:docMk/>
            <pc:sldMk cId="2485166151" sldId="270"/>
            <ac:spMk id="8" creationId="{17B88245-5E82-1E3C-DCA3-6952FA56C3C4}"/>
          </ac:spMkLst>
        </pc:spChg>
        <pc:spChg chg="mod">
          <ac:chgData name="pedro moreno" userId="d3b94c9fcd1e1b91" providerId="LiveId" clId="{8D37ABFD-00CB-6F41-B213-F2B70A9CF1FA}" dt="2022-12-15T20:34:34.948" v="572" actId="1076"/>
          <ac:spMkLst>
            <pc:docMk/>
            <pc:sldMk cId="2485166151" sldId="270"/>
            <ac:spMk id="21" creationId="{F694FCB5-AF8D-5506-CF4B-87C4A333464C}"/>
          </ac:spMkLst>
        </pc:spChg>
        <pc:picChg chg="mod">
          <ac:chgData name="pedro moreno" userId="d3b94c9fcd1e1b91" providerId="LiveId" clId="{8D37ABFD-00CB-6F41-B213-F2B70A9CF1FA}" dt="2022-12-15T20:34:31.234" v="571" actId="1076"/>
          <ac:picMkLst>
            <pc:docMk/>
            <pc:sldMk cId="2485166151" sldId="270"/>
            <ac:picMk id="2" creationId="{00000000-0000-0000-0000-000000000000}"/>
          </ac:picMkLst>
        </pc:picChg>
        <pc:picChg chg="add mod modCrop">
          <ac:chgData name="pedro moreno" userId="d3b94c9fcd1e1b91" providerId="LiveId" clId="{8D37ABFD-00CB-6F41-B213-F2B70A9CF1FA}" dt="2022-12-15T20:37:56.549" v="658" actId="1076"/>
          <ac:picMkLst>
            <pc:docMk/>
            <pc:sldMk cId="2485166151" sldId="270"/>
            <ac:picMk id="5" creationId="{0AB0F80C-388D-959C-9CD6-2BF96F073294}"/>
          </ac:picMkLst>
        </pc:picChg>
        <pc:picChg chg="del mod">
          <ac:chgData name="pedro moreno" userId="d3b94c9fcd1e1b91" providerId="LiveId" clId="{8D37ABFD-00CB-6F41-B213-F2B70A9CF1FA}" dt="2022-12-15T20:34:17.543" v="564" actId="478"/>
          <ac:picMkLst>
            <pc:docMk/>
            <pc:sldMk cId="2485166151" sldId="270"/>
            <ac:picMk id="9" creationId="{B2FD58A4-0C4A-3443-4ED1-F118571D91A4}"/>
          </ac:picMkLst>
        </pc:picChg>
      </pc:sldChg>
      <pc:sldChg chg="addSp delSp modSp add mod setBg">
        <pc:chgData name="pedro moreno" userId="d3b94c9fcd1e1b91" providerId="LiveId" clId="{8D37ABFD-00CB-6F41-B213-F2B70A9CF1FA}" dt="2022-12-15T20:26:40.197" v="482" actId="1076"/>
        <pc:sldMkLst>
          <pc:docMk/>
          <pc:sldMk cId="2232640331" sldId="271"/>
        </pc:sldMkLst>
        <pc:spChg chg="mod">
          <ac:chgData name="pedro moreno" userId="d3b94c9fcd1e1b91" providerId="LiveId" clId="{8D37ABFD-00CB-6F41-B213-F2B70A9CF1FA}" dt="2022-12-15T20:23:54.939" v="462" actId="1076"/>
          <ac:spMkLst>
            <pc:docMk/>
            <pc:sldMk cId="2232640331" sldId="271"/>
            <ac:spMk id="3" creationId="{72659762-38B7-22ED-8F2A-B2980CCE757F}"/>
          </ac:spMkLst>
        </pc:spChg>
        <pc:spChg chg="mod">
          <ac:chgData name="pedro moreno" userId="d3b94c9fcd1e1b91" providerId="LiveId" clId="{8D37ABFD-00CB-6F41-B213-F2B70A9CF1FA}" dt="2022-12-15T20:24:11.937" v="467" actId="1076"/>
          <ac:spMkLst>
            <pc:docMk/>
            <pc:sldMk cId="2232640331" sldId="271"/>
            <ac:spMk id="5" creationId="{71CF9B04-494A-F910-50D8-56D73AEFB20A}"/>
          </ac:spMkLst>
        </pc:spChg>
        <pc:spChg chg="del mod">
          <ac:chgData name="pedro moreno" userId="d3b94c9fcd1e1b91" providerId="LiveId" clId="{8D37ABFD-00CB-6F41-B213-F2B70A9CF1FA}" dt="2022-12-15T20:11:29.589" v="193" actId="478"/>
          <ac:spMkLst>
            <pc:docMk/>
            <pc:sldMk cId="2232640331" sldId="271"/>
            <ac:spMk id="7" creationId="{B14914A4-D077-596A-86A5-D420F505ED3F}"/>
          </ac:spMkLst>
        </pc:spChg>
        <pc:spChg chg="mod">
          <ac:chgData name="pedro moreno" userId="d3b94c9fcd1e1b91" providerId="LiveId" clId="{8D37ABFD-00CB-6F41-B213-F2B70A9CF1FA}" dt="2022-12-15T20:23:54.939" v="462" actId="1076"/>
          <ac:spMkLst>
            <pc:docMk/>
            <pc:sldMk cId="2232640331" sldId="271"/>
            <ac:spMk id="21" creationId="{F694FCB5-AF8D-5506-CF4B-87C4A333464C}"/>
          </ac:spMkLst>
        </pc:spChg>
        <pc:picChg chg="mod">
          <ac:chgData name="pedro moreno" userId="d3b94c9fcd1e1b91" providerId="LiveId" clId="{8D37ABFD-00CB-6F41-B213-F2B70A9CF1FA}" dt="2022-12-15T20:23:54.939" v="462" actId="1076"/>
          <ac:picMkLst>
            <pc:docMk/>
            <pc:sldMk cId="2232640331" sldId="271"/>
            <ac:picMk id="2" creationId="{00000000-0000-0000-0000-000000000000}"/>
          </ac:picMkLst>
        </pc:picChg>
        <pc:picChg chg="add mod modCrop">
          <ac:chgData name="pedro moreno" userId="d3b94c9fcd1e1b91" providerId="LiveId" clId="{8D37ABFD-00CB-6F41-B213-F2B70A9CF1FA}" dt="2022-12-15T20:26:40.197" v="482" actId="1076"/>
          <ac:picMkLst>
            <pc:docMk/>
            <pc:sldMk cId="2232640331" sldId="271"/>
            <ac:picMk id="6" creationId="{94C851CE-D07B-C51F-E6CC-F17D12949768}"/>
          </ac:picMkLst>
        </pc:picChg>
        <pc:picChg chg="del">
          <ac:chgData name="pedro moreno" userId="d3b94c9fcd1e1b91" providerId="LiveId" clId="{8D37ABFD-00CB-6F41-B213-F2B70A9CF1FA}" dt="2022-12-15T20:26:27.159" v="477" actId="478"/>
          <ac:picMkLst>
            <pc:docMk/>
            <pc:sldMk cId="2232640331" sldId="271"/>
            <ac:picMk id="9" creationId="{B2FD58A4-0C4A-3443-4ED1-F118571D91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I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C707-7D0F-664B-B69E-CFFC90A7E1A4}" type="datetimeFigureOut">
              <a:rPr lang="pt-IT" smtClean="0"/>
              <a:t>12/15/22</a:t>
            </a:fld>
            <a:endParaRPr lang="pt-I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I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I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I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4C250-6BBE-104B-A929-E32A3A0EC199}" type="slidenum">
              <a:rPr lang="pt-IT" smtClean="0"/>
              <a:t>‹N›</a:t>
            </a:fld>
            <a:endParaRPr lang="pt-IT"/>
          </a:p>
        </p:txBody>
      </p:sp>
    </p:spTree>
    <p:extLst>
      <p:ext uri="{BB962C8B-B14F-4D97-AF65-F5344CB8AC3E}">
        <p14:creationId xmlns:p14="http://schemas.microsoft.com/office/powerpoint/2010/main" val="260974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I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4C250-6BBE-104B-A929-E32A3A0EC199}" type="slidenum">
              <a:rPr lang="pt-IT" smtClean="0"/>
              <a:t>3</a:t>
            </a:fld>
            <a:endParaRPr lang="pt-IT"/>
          </a:p>
        </p:txBody>
      </p:sp>
    </p:spTree>
    <p:extLst>
      <p:ext uri="{BB962C8B-B14F-4D97-AF65-F5344CB8AC3E}">
        <p14:creationId xmlns:p14="http://schemas.microsoft.com/office/powerpoint/2010/main" val="9485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18756" y="1240341"/>
            <a:ext cx="5867400" cy="49186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86416" y="1074965"/>
            <a:ext cx="658085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I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Buoni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frutti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del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Progetto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CreAci</a:t>
            </a:r>
            <a:endParaRPr lang="en-US" sz="4400" dirty="0">
              <a:solidFill>
                <a:srgbClr val="000000"/>
              </a:solidFill>
              <a:latin typeface="Maitree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45163"/>
          <a:stretch>
            <a:fillRect/>
          </a:stretch>
        </p:blipFill>
        <p:spPr>
          <a:xfrm>
            <a:off x="5078785" y="6873641"/>
            <a:ext cx="6025454" cy="7173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54836" r="907"/>
          <a:stretch>
            <a:fillRect/>
          </a:stretch>
        </p:blipFill>
        <p:spPr>
          <a:xfrm>
            <a:off x="161345" y="6966407"/>
            <a:ext cx="5374457" cy="5318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6415" y="0"/>
            <a:ext cx="6580855" cy="9080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20B9EE-E4D9-722D-F420-27AC48092477}"/>
              </a:ext>
            </a:extLst>
          </p:cNvPr>
          <p:cNvSpPr txBox="1"/>
          <p:nvPr/>
        </p:nvSpPr>
        <p:spPr>
          <a:xfrm>
            <a:off x="697102" y="6103524"/>
            <a:ext cx="967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Misura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 –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sottomisura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19.2 -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Strategia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Sviluppo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Tipo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Partecipativo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(SSLT)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GAL Terre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AMBITO TEMATICO 2 - AZIONE PAL: 2.3.1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16.9 “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Sostegno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diversificazione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attivita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̀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riguardanti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l’assistenza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sanitaria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l’integrazione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l’agricoltura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sostenuta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dalla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comunita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̀ e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l’educazione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ambientale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alimentare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- Bando: 53542</a:t>
            </a:r>
            <a:endParaRPr lang="pt-BR" sz="1000" b="0" dirty="0">
              <a:effectLst/>
            </a:endParaRPr>
          </a:p>
          <a:p>
            <a:br>
              <a:rPr lang="pt-BR" sz="1000" dirty="0"/>
            </a:br>
            <a:endParaRPr lang="pt-IT" sz="1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4C8712-15A7-9C89-46AA-D26E8D926E97}"/>
              </a:ext>
            </a:extLst>
          </p:cNvPr>
          <p:cNvSpPr txBox="1"/>
          <p:nvPr/>
        </p:nvSpPr>
        <p:spPr>
          <a:xfrm>
            <a:off x="2373734" y="4954619"/>
            <a:ext cx="61935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"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Creazione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una rete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multifunzionale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fattorie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orti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sociali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nelle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terre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Aci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" -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CreAci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I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5C0CF2-3571-5520-559C-96C98C3AEA97}"/>
              </a:ext>
            </a:extLst>
          </p:cNvPr>
          <p:cNvSpPr/>
          <p:nvPr/>
        </p:nvSpPr>
        <p:spPr>
          <a:xfrm>
            <a:off x="1982709" y="1055256"/>
            <a:ext cx="6954370" cy="4690933"/>
          </a:xfrm>
          <a:prstGeom prst="rect">
            <a:avLst/>
          </a:prstGeom>
          <a:noFill/>
          <a:ln w="107950">
            <a:solidFill>
              <a:srgbClr val="811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</p:spTree>
    <p:extLst>
      <p:ext uri="{BB962C8B-B14F-4D97-AF65-F5344CB8AC3E}">
        <p14:creationId xmlns:p14="http://schemas.microsoft.com/office/powerpoint/2010/main" val="389789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com Canto Aparado do Mesmo Lado 20">
            <a:extLst>
              <a:ext uri="{FF2B5EF4-FFF2-40B4-BE49-F238E27FC236}">
                <a16:creationId xmlns:a16="http://schemas.microsoft.com/office/drawing/2014/main" id="{F694FCB5-AF8D-5506-CF4B-87C4A333464C}"/>
              </a:ext>
            </a:extLst>
          </p:cNvPr>
          <p:cNvSpPr/>
          <p:nvPr/>
        </p:nvSpPr>
        <p:spPr>
          <a:xfrm rot="10800000">
            <a:off x="1536700" y="739418"/>
            <a:ext cx="9156700" cy="1143000"/>
          </a:xfrm>
          <a:prstGeom prst="snip2SameRect">
            <a:avLst/>
          </a:prstGeom>
          <a:solidFill>
            <a:srgbClr val="811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IT" b="0" dirty="0">
                <a:effectLst/>
              </a:rPr>
              <a:t> </a:t>
            </a:r>
            <a:endParaRPr lang="pt-IT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38829" y="-240769"/>
            <a:ext cx="3701992" cy="310337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2659762-38B7-22ED-8F2A-B2980CCE757F}"/>
              </a:ext>
            </a:extLst>
          </p:cNvPr>
          <p:cNvSpPr txBox="1"/>
          <p:nvPr/>
        </p:nvSpPr>
        <p:spPr>
          <a:xfrm>
            <a:off x="857176" y="584296"/>
            <a:ext cx="6735771" cy="124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sz="6000" dirty="0" err="1">
                <a:solidFill>
                  <a:schemeClr val="bg1"/>
                </a:solidFill>
              </a:rPr>
              <a:t>Perchè</a:t>
            </a:r>
            <a:r>
              <a:rPr lang="pt-BR" sz="6000" dirty="0">
                <a:solidFill>
                  <a:schemeClr val="bg1"/>
                </a:solidFill>
              </a:rPr>
              <a:t> </a:t>
            </a:r>
            <a:r>
              <a:rPr lang="pt-BR" sz="6000" dirty="0" err="1">
                <a:solidFill>
                  <a:schemeClr val="bg1"/>
                </a:solidFill>
              </a:rPr>
              <a:t>HortNet</a:t>
            </a:r>
            <a:r>
              <a:rPr lang="pt-BR" sz="6000" dirty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1CF9B04-494A-F910-50D8-56D73AEFB20A}"/>
              </a:ext>
            </a:extLst>
          </p:cNvPr>
          <p:cNvSpPr txBox="1"/>
          <p:nvPr/>
        </p:nvSpPr>
        <p:spPr>
          <a:xfrm>
            <a:off x="446024" y="2171990"/>
            <a:ext cx="10247376" cy="1180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Più di </a:t>
            </a: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u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n’azione di orti sociali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it-IT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Un’idea di comunità in cui la rigenerazione di spazi e luoghi destinati agli orti sociali si “prende cura” della comunità, dell’ambiente e della salute dell’uomo</a:t>
            </a:r>
            <a:r>
              <a:rPr lang="pt-IT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sz="1100" dirty="0">
              <a:solidFill>
                <a:srgbClr val="000000"/>
              </a:solidFill>
              <a:latin typeface="Maitree Regular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FD58A4-0C4A-3443-4ED1-F118571D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71" y="5694305"/>
            <a:ext cx="1551829" cy="18621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14914A4-D077-596A-86A5-D420F505ED3F}"/>
              </a:ext>
            </a:extLst>
          </p:cNvPr>
          <p:cNvSpPr txBox="1"/>
          <p:nvPr/>
        </p:nvSpPr>
        <p:spPr>
          <a:xfrm>
            <a:off x="437388" y="3642269"/>
            <a:ext cx="8863076" cy="3896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Struttura del sistema di valorizzazione = percorso 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Attivare un processo e rendere le persone protagoniste = rete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Attivare un’azione di comunità, di socialità = condivisione dell’idea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Attivare un’esperienza di agricoltura sociale e sostenibile = analisi del modello di agricoltura sociale 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G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uardare “oltre” ed analizzare le politiche che servono per rendere il terzo settore in grado di operare al meglio, per esprimere il potenziale del territorio, ovviamente collegandole</a:t>
            </a:r>
            <a:r>
              <a:rPr lang="pt-IT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alle</a:t>
            </a:r>
            <a:r>
              <a:rPr lang="pt-IT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politiche </a:t>
            </a: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globali = 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europee, nazionali, locali. 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it-IT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it-IT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1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com Canto Aparado do Mesmo Lado 20">
            <a:extLst>
              <a:ext uri="{FF2B5EF4-FFF2-40B4-BE49-F238E27FC236}">
                <a16:creationId xmlns:a16="http://schemas.microsoft.com/office/drawing/2014/main" id="{F694FCB5-AF8D-5506-CF4B-87C4A333464C}"/>
              </a:ext>
            </a:extLst>
          </p:cNvPr>
          <p:cNvSpPr/>
          <p:nvPr/>
        </p:nvSpPr>
        <p:spPr>
          <a:xfrm rot="10800000">
            <a:off x="1536700" y="324474"/>
            <a:ext cx="9156700" cy="1143000"/>
          </a:xfrm>
          <a:prstGeom prst="snip2SameRect">
            <a:avLst/>
          </a:prstGeom>
          <a:solidFill>
            <a:srgbClr val="811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IT" b="0" dirty="0">
                <a:effectLst/>
              </a:rPr>
              <a:t> </a:t>
            </a:r>
            <a:endParaRPr lang="pt-IT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38829" y="-655713"/>
            <a:ext cx="3701992" cy="310337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2659762-38B7-22ED-8F2A-B2980CCE757F}"/>
              </a:ext>
            </a:extLst>
          </p:cNvPr>
          <p:cNvSpPr txBox="1"/>
          <p:nvPr/>
        </p:nvSpPr>
        <p:spPr>
          <a:xfrm>
            <a:off x="857176" y="169352"/>
            <a:ext cx="6735771" cy="124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sz="6000" dirty="0" err="1">
                <a:solidFill>
                  <a:schemeClr val="bg1"/>
                </a:solidFill>
              </a:rPr>
              <a:t>Perchè</a:t>
            </a:r>
            <a:r>
              <a:rPr lang="pt-BR" sz="6000" dirty="0">
                <a:solidFill>
                  <a:schemeClr val="bg1"/>
                </a:solidFill>
              </a:rPr>
              <a:t> </a:t>
            </a:r>
            <a:r>
              <a:rPr lang="pt-BR" sz="6000" dirty="0" err="1">
                <a:solidFill>
                  <a:schemeClr val="bg1"/>
                </a:solidFill>
              </a:rPr>
              <a:t>HortNet</a:t>
            </a:r>
            <a:r>
              <a:rPr lang="pt-BR" sz="6000" dirty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1CF9B04-494A-F910-50D8-56D73AEFB20A}"/>
              </a:ext>
            </a:extLst>
          </p:cNvPr>
          <p:cNvSpPr txBox="1"/>
          <p:nvPr/>
        </p:nvSpPr>
        <p:spPr>
          <a:xfrm>
            <a:off x="296162" y="1622596"/>
            <a:ext cx="5888738" cy="602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</a:pPr>
            <a:endParaRPr lang="it-IT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Impatto del progetto: contribuire allo stato di 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avanzamento della transizione verde e della transizione digitale come politiche sociali. 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Approccio sistemico:</a:t>
            </a: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Promuovere la rigenerazione urbana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Promuovere un 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sistema che si muove per coniugare profitto, ambiente , persone. </a:t>
            </a:r>
            <a:endParaRPr lang="pt-IT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Promuovere connessioni tra economia sociale e sviluppo locale con focus al benessere locale e le partnership tra le organizzazioni dell'economia sociale e l'amministrazione pubblica a tutti i livelli.</a:t>
            </a:r>
          </a:p>
          <a:p>
            <a:pPr algn="just">
              <a:lnSpc>
                <a:spcPct val="115000"/>
              </a:lnSpc>
            </a:pPr>
            <a:endParaRPr lang="it-IT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HortNet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rappresenta un “modello” in grado di sostenere la cultura del benessere nella produzione di “prodotti orticoli”, della cura della “madre terra”, della salute dei consumatori, del sistema sociale. (</a:t>
            </a: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rogetto modello di Best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Practice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(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Gal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Terre di Aci)</a:t>
            </a:r>
          </a:p>
          <a:p>
            <a:pPr algn="just">
              <a:lnSpc>
                <a:spcPct val="115000"/>
              </a:lnSpc>
            </a:pPr>
            <a:endParaRPr lang="p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C851CE-D07B-C51F-E6CC-F17D1294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5"/>
          <a:stretch/>
        </p:blipFill>
        <p:spPr>
          <a:xfrm>
            <a:off x="6350196" y="2019815"/>
            <a:ext cx="4047041" cy="48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com Canto Aparado do Mesmo Lado 20">
            <a:extLst>
              <a:ext uri="{FF2B5EF4-FFF2-40B4-BE49-F238E27FC236}">
                <a16:creationId xmlns:a16="http://schemas.microsoft.com/office/drawing/2014/main" id="{F694FCB5-AF8D-5506-CF4B-87C4A333464C}"/>
              </a:ext>
            </a:extLst>
          </p:cNvPr>
          <p:cNvSpPr/>
          <p:nvPr/>
        </p:nvSpPr>
        <p:spPr>
          <a:xfrm rot="10800000">
            <a:off x="1546352" y="334551"/>
            <a:ext cx="9156700" cy="1143000"/>
          </a:xfrm>
          <a:prstGeom prst="snip2SameRect">
            <a:avLst/>
          </a:prstGeom>
          <a:solidFill>
            <a:srgbClr val="811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IT" b="0" dirty="0">
                <a:effectLst/>
              </a:rPr>
              <a:t> </a:t>
            </a:r>
            <a:endParaRPr lang="pt-IT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1844" y="-645636"/>
            <a:ext cx="3701992" cy="310337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2659762-38B7-22ED-8F2A-B2980CCE757F}"/>
              </a:ext>
            </a:extLst>
          </p:cNvPr>
          <p:cNvSpPr txBox="1"/>
          <p:nvPr/>
        </p:nvSpPr>
        <p:spPr>
          <a:xfrm>
            <a:off x="1089152" y="172241"/>
            <a:ext cx="5821371" cy="124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sz="6000" dirty="0" err="1">
                <a:solidFill>
                  <a:schemeClr val="bg1"/>
                </a:solidFill>
              </a:rPr>
              <a:t>Cos’è</a:t>
            </a:r>
            <a:r>
              <a:rPr lang="pt-BR" sz="6000" dirty="0">
                <a:solidFill>
                  <a:schemeClr val="bg1"/>
                </a:solidFill>
              </a:rPr>
              <a:t> </a:t>
            </a:r>
            <a:r>
              <a:rPr lang="pt-BR" sz="6000" dirty="0" err="1">
                <a:solidFill>
                  <a:schemeClr val="bg1"/>
                </a:solidFill>
              </a:rPr>
              <a:t>HortNet</a:t>
            </a:r>
            <a:r>
              <a:rPr lang="pt-BR" sz="6000" dirty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F8FC4C-4FA2-CF65-A637-878AFF3B9A31}"/>
              </a:ext>
            </a:extLst>
          </p:cNvPr>
          <p:cNvSpPr txBox="1"/>
          <p:nvPr/>
        </p:nvSpPr>
        <p:spPr>
          <a:xfrm>
            <a:off x="936498" y="2038258"/>
            <a:ext cx="8820404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U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 progetto di co-creazione che coinvolge tutti, non solo il partenariato perché ha le potenzialità per riunire in un unico network le molte anime dell'economia sociale.</a:t>
            </a: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t-IT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HortNet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si inserisce nel tema dell’agricoltura sociale</a:t>
            </a: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realizzando azioni di rilevanza sociale, educativa e di integrazione sociale, data dalla componente attiva del partenariato.  </a:t>
            </a: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277F5-8B66-E311-59D5-9D0B615BF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001941"/>
            <a:ext cx="4576313" cy="343223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7BF434-02C3-07B8-DA82-FC90328C2A0D}"/>
              </a:ext>
            </a:extLst>
          </p:cNvPr>
          <p:cNvSpPr txBox="1"/>
          <p:nvPr/>
        </p:nvSpPr>
        <p:spPr>
          <a:xfrm>
            <a:off x="5499101" y="4326955"/>
            <a:ext cx="495300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L’orto diventa, in quest’ottica, uno strumento di </a:t>
            </a:r>
            <a:r>
              <a:rPr lang="it-IT" sz="16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impareggiabile efficacia nello stimolare processi di sviluppo sociale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ed economico in quest’area del </a:t>
            </a:r>
            <a:r>
              <a:rPr lang="it-IT" sz="16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Gal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Terre di Aci, sia in termini di contributo alla valorizzazione e riqualificazione, sia rispetto alla capacità di coinvolgere il mondo dell’imprenditoria sociale e del settore pubblico nella realizzazione di interventi con finalità sociale.</a:t>
            </a:r>
            <a:endParaRPr lang="p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IT" sz="1600" dirty="0"/>
          </a:p>
        </p:txBody>
      </p:sp>
    </p:spTree>
    <p:extLst>
      <p:ext uri="{BB962C8B-B14F-4D97-AF65-F5344CB8AC3E}">
        <p14:creationId xmlns:p14="http://schemas.microsoft.com/office/powerpoint/2010/main" val="154758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com Canto Aparado do Mesmo Lado 20">
            <a:extLst>
              <a:ext uri="{FF2B5EF4-FFF2-40B4-BE49-F238E27FC236}">
                <a16:creationId xmlns:a16="http://schemas.microsoft.com/office/drawing/2014/main" id="{F694FCB5-AF8D-5506-CF4B-87C4A333464C}"/>
              </a:ext>
            </a:extLst>
          </p:cNvPr>
          <p:cNvSpPr/>
          <p:nvPr/>
        </p:nvSpPr>
        <p:spPr>
          <a:xfrm rot="10800000">
            <a:off x="1536700" y="228552"/>
            <a:ext cx="9156700" cy="1143000"/>
          </a:xfrm>
          <a:prstGeom prst="snip2SameRect">
            <a:avLst/>
          </a:prstGeom>
          <a:solidFill>
            <a:srgbClr val="811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IT" b="0" dirty="0">
                <a:effectLst/>
              </a:rPr>
              <a:t> </a:t>
            </a:r>
            <a:endParaRPr lang="pt-IT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1496" y="-751635"/>
            <a:ext cx="3701992" cy="310337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2659762-38B7-22ED-8F2A-B2980CCE757F}"/>
              </a:ext>
            </a:extLst>
          </p:cNvPr>
          <p:cNvSpPr txBox="1"/>
          <p:nvPr/>
        </p:nvSpPr>
        <p:spPr>
          <a:xfrm>
            <a:off x="668328" y="21151"/>
            <a:ext cx="10025072" cy="124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sz="6000" dirty="0">
                <a:solidFill>
                  <a:schemeClr val="bg1"/>
                </a:solidFill>
              </a:rPr>
              <a:t>Cosa </a:t>
            </a:r>
            <a:r>
              <a:rPr lang="pt-BR" sz="6000" dirty="0" err="1">
                <a:solidFill>
                  <a:schemeClr val="bg1"/>
                </a:solidFill>
              </a:rPr>
              <a:t>HortNet</a:t>
            </a:r>
            <a:r>
              <a:rPr lang="pt-BR" sz="6000" dirty="0">
                <a:solidFill>
                  <a:schemeClr val="bg1"/>
                </a:solidFill>
              </a:rPr>
              <a:t> </a:t>
            </a:r>
            <a:r>
              <a:rPr lang="pt-BR" sz="6000" dirty="0" err="1">
                <a:solidFill>
                  <a:schemeClr val="bg1"/>
                </a:solidFill>
              </a:rPr>
              <a:t>promuove</a:t>
            </a:r>
            <a:r>
              <a:rPr lang="pt-BR" sz="6000" dirty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FD58A4-0C4A-3443-4ED1-F118571D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71" y="5694305"/>
            <a:ext cx="1551829" cy="18621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F8FC4C-4FA2-CF65-A637-878AFF3B9A31}"/>
              </a:ext>
            </a:extLst>
          </p:cNvPr>
          <p:cNvSpPr txBox="1"/>
          <p:nvPr/>
        </p:nvSpPr>
        <p:spPr>
          <a:xfrm>
            <a:off x="241271" y="1644649"/>
            <a:ext cx="5334029" cy="580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tile di vita sano ed equilibrato e tende all’innalzamento della qualità della vita locale attraverso la creazione di contesti di coesione sociale e offerta di servizi per i cittadini locali e per </a:t>
            </a:r>
            <a:r>
              <a:rPr lang="it-IT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i cittadini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it-IT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temporanei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(turisti).</a:t>
            </a:r>
          </a:p>
          <a:p>
            <a:pPr algn="just">
              <a:lnSpc>
                <a:spcPct val="115000"/>
              </a:lnSpc>
            </a:pP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U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logica di sostenibilità ambientale, sociale ed economica, con particolare attenzione alla tutela e conservazione delle risorse naturali per le generazioni future. </a:t>
            </a:r>
          </a:p>
          <a:p>
            <a:pPr algn="just">
              <a:lnSpc>
                <a:spcPct val="115000"/>
              </a:lnSpc>
            </a:pPr>
            <a:endParaRPr lang="it-IT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Tutela </a:t>
            </a:r>
            <a:r>
              <a:rPr lang="it-IT" dirty="0">
                <a:latin typeface="Calibri" panose="020F0502020204030204" pitchFamily="34" charset="0"/>
                <a:ea typeface="Arial" panose="020B0604020202020204" pitchFamily="34" charset="0"/>
              </a:rPr>
              <a:t>de</a:t>
            </a:r>
            <a:r>
              <a:rPr lang="it-IT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 contesto ambientale attraverso la valorizzazione del patrimonio naturale e culturale, la promozione delle tipicità e delle eccellenze del territorio.</a:t>
            </a:r>
            <a:endParaRPr lang="pt-IT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1DB1DE-BF54-D64D-A2A7-5563C5F5C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62" y="2035815"/>
            <a:ext cx="4529667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com Canto Aparado do Mesmo Lado 20">
            <a:extLst>
              <a:ext uri="{FF2B5EF4-FFF2-40B4-BE49-F238E27FC236}">
                <a16:creationId xmlns:a16="http://schemas.microsoft.com/office/drawing/2014/main" id="{F694FCB5-AF8D-5506-CF4B-87C4A333464C}"/>
              </a:ext>
            </a:extLst>
          </p:cNvPr>
          <p:cNvSpPr/>
          <p:nvPr/>
        </p:nvSpPr>
        <p:spPr>
          <a:xfrm rot="10800000">
            <a:off x="1536700" y="191190"/>
            <a:ext cx="9156700" cy="1241878"/>
          </a:xfrm>
          <a:prstGeom prst="snip2SameRect">
            <a:avLst/>
          </a:prstGeom>
          <a:solidFill>
            <a:srgbClr val="811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25500" y="-717550"/>
            <a:ext cx="3701992" cy="310337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2659762-38B7-22ED-8F2A-B2980CCE757F}"/>
              </a:ext>
            </a:extLst>
          </p:cNvPr>
          <p:cNvSpPr txBox="1"/>
          <p:nvPr/>
        </p:nvSpPr>
        <p:spPr>
          <a:xfrm>
            <a:off x="-1128662" y="0"/>
            <a:ext cx="8945572" cy="124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sz="6000" dirty="0" err="1">
                <a:solidFill>
                  <a:schemeClr val="bg1"/>
                </a:solidFill>
              </a:rPr>
              <a:t>Obiettivi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F8FC4C-4FA2-CF65-A637-878AFF3B9A31}"/>
              </a:ext>
            </a:extLst>
          </p:cNvPr>
          <p:cNvSpPr txBox="1"/>
          <p:nvPr/>
        </p:nvSpPr>
        <p:spPr>
          <a:xfrm>
            <a:off x="147529" y="1797050"/>
            <a:ext cx="4818172" cy="658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latin typeface="Calibri" panose="020F0502020204030204" pitchFamily="34" charset="0"/>
                <a:ea typeface="Arial" panose="020B0604020202020204" pitchFamily="34" charset="0"/>
              </a:rPr>
              <a:t>confronto con 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le persone ed </a:t>
            </a:r>
            <a:r>
              <a:rPr lang="it-IT" sz="1600" dirty="0">
                <a:latin typeface="Calibri" panose="020F0502020204030204" pitchFamily="34" charset="0"/>
                <a:ea typeface="Arial" panose="020B0604020202020204" pitchFamily="34" charset="0"/>
              </a:rPr>
              <a:t>in particolare con  i 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giovani, per avvicinarli alle tematiche ambientali, agricole e sociali, attivando iniziative educative e formative.</a:t>
            </a:r>
          </a:p>
          <a:p>
            <a:pPr algn="just">
              <a:lnSpc>
                <a:spcPct val="115000"/>
              </a:lnSpc>
            </a:pPr>
            <a:endParaRPr lang="p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latin typeface="Calibri" panose="020F0502020204030204" pitchFamily="34" charset="0"/>
                <a:ea typeface="Arial" panose="020B0604020202020204" pitchFamily="34" charset="0"/>
              </a:rPr>
              <a:t>s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viluppo di  reti e comunità lavorando insieme e valorizzando le esperienze in un’ottica di scambio e reciprocità.</a:t>
            </a:r>
          </a:p>
          <a:p>
            <a:pPr algn="just">
              <a:lnSpc>
                <a:spcPct val="115000"/>
              </a:lnSpc>
            </a:pPr>
            <a:endParaRPr lang="p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tutela della persona e del lavoro </a:t>
            </a:r>
            <a:r>
              <a:rPr lang="it-IT" sz="16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poichè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it-IT" sz="16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HortNet</a:t>
            </a: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può rappresentare opportunità occupazionale per persone svantaggiate  che vivono in un “sistema di accoglienza” come  nel contesto della Coop La Roccia.</a:t>
            </a:r>
          </a:p>
          <a:p>
            <a:pPr algn="just">
              <a:lnSpc>
                <a:spcPct val="115000"/>
              </a:lnSpc>
            </a:pPr>
            <a:endParaRPr lang="p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favorire la crescita professionale delle persone coinvolte nei processi produttivi.</a:t>
            </a:r>
          </a:p>
          <a:p>
            <a:pPr algn="just">
              <a:lnSpc>
                <a:spcPct val="115000"/>
              </a:lnSpc>
            </a:pPr>
            <a:endParaRPr lang="p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promuovere la produzione di beni e servizi orientata a rafforzare la qualità dei legami sociali,  secondo principi di solidarietà, sussidiarietà e condivisione.</a:t>
            </a:r>
          </a:p>
          <a:p>
            <a:pPr algn="just">
              <a:lnSpc>
                <a:spcPct val="115000"/>
              </a:lnSpc>
            </a:pPr>
            <a:endParaRPr lang="p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B0F80C-388D-959C-9CD6-2BF96F073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11667"/>
          <a:stretch/>
        </p:blipFill>
        <p:spPr>
          <a:xfrm>
            <a:off x="5346700" y="1797050"/>
            <a:ext cx="4818172" cy="53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6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18756" y="1240341"/>
            <a:ext cx="5867400" cy="49186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86416" y="1074965"/>
            <a:ext cx="658085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I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Buoni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frutti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del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Progetto</a:t>
            </a:r>
            <a:r>
              <a:rPr lang="pt-BR" sz="4400" b="0" i="0" u="none" strike="noStrike" dirty="0">
                <a:solidFill>
                  <a:srgbClr val="1A4091"/>
                </a:solidFill>
                <a:effectLst/>
              </a:rPr>
              <a:t> </a:t>
            </a:r>
            <a:r>
              <a:rPr lang="pt-BR" sz="4400" b="0" i="0" u="none" strike="noStrike" dirty="0" err="1">
                <a:solidFill>
                  <a:srgbClr val="1A4091"/>
                </a:solidFill>
                <a:effectLst/>
              </a:rPr>
              <a:t>CreAci</a:t>
            </a:r>
            <a:endParaRPr lang="en-US" sz="4400" dirty="0">
              <a:solidFill>
                <a:srgbClr val="000000"/>
              </a:solidFill>
              <a:latin typeface="Maitree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b="45163"/>
          <a:stretch>
            <a:fillRect/>
          </a:stretch>
        </p:blipFill>
        <p:spPr>
          <a:xfrm>
            <a:off x="5078785" y="6873641"/>
            <a:ext cx="6025454" cy="7173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54836" r="907"/>
          <a:stretch>
            <a:fillRect/>
          </a:stretch>
        </p:blipFill>
        <p:spPr>
          <a:xfrm>
            <a:off x="161345" y="6966407"/>
            <a:ext cx="5374457" cy="5318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6415" y="0"/>
            <a:ext cx="6580855" cy="9080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20B9EE-E4D9-722D-F420-27AC48092477}"/>
              </a:ext>
            </a:extLst>
          </p:cNvPr>
          <p:cNvSpPr txBox="1"/>
          <p:nvPr/>
        </p:nvSpPr>
        <p:spPr>
          <a:xfrm>
            <a:off x="697102" y="6103524"/>
            <a:ext cx="967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Misura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 –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sottomisura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19.2 -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Strategia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Sviluppo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Tipo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Partecipativo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(SSLT)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GAL Terre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AMBITO TEMATICO 2 - AZIONE PAL: 2.3.1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16.9 “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Sostegno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diversificazione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attivita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̀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riguardanti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l’assistenza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sanitaria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l’integrazione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l’agricoltura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sostenuta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dalla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comunita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̀ e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l’educazione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ambientale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alimentare</a:t>
            </a:r>
            <a:r>
              <a:rPr lang="pt-B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- Bando: 53542</a:t>
            </a:r>
            <a:endParaRPr lang="pt-BR" sz="1000" b="0" dirty="0">
              <a:effectLst/>
            </a:endParaRPr>
          </a:p>
          <a:p>
            <a:br>
              <a:rPr lang="pt-BR" sz="1000" dirty="0"/>
            </a:br>
            <a:endParaRPr lang="pt-IT" sz="1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4C8712-15A7-9C89-46AA-D26E8D926E97}"/>
              </a:ext>
            </a:extLst>
          </p:cNvPr>
          <p:cNvSpPr txBox="1"/>
          <p:nvPr/>
        </p:nvSpPr>
        <p:spPr>
          <a:xfrm>
            <a:off x="2180074" y="4911927"/>
            <a:ext cx="6193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GRAZIE PER L’ATTENZIONE</a:t>
            </a:r>
          </a:p>
          <a:p>
            <a:pPr algn="ctr"/>
            <a:r>
              <a:rPr lang="pt-BR" sz="2400" b="1" dirty="0"/>
              <a:t>MARTA FERRANTELLI</a:t>
            </a:r>
            <a:br>
              <a:rPr lang="pt-BR" sz="2400" b="1" dirty="0"/>
            </a:br>
            <a:endParaRPr lang="pt-IT" sz="24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5C0CF2-3571-5520-559C-96C98C3AEA97}"/>
              </a:ext>
            </a:extLst>
          </p:cNvPr>
          <p:cNvSpPr/>
          <p:nvPr/>
        </p:nvSpPr>
        <p:spPr>
          <a:xfrm>
            <a:off x="1982709" y="1055256"/>
            <a:ext cx="6954370" cy="4690933"/>
          </a:xfrm>
          <a:prstGeom prst="rect">
            <a:avLst/>
          </a:prstGeom>
          <a:noFill/>
          <a:ln w="107950">
            <a:solidFill>
              <a:srgbClr val="811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IT" dirty="0"/>
          </a:p>
        </p:txBody>
      </p:sp>
    </p:spTree>
    <p:extLst>
      <p:ext uri="{BB962C8B-B14F-4D97-AF65-F5344CB8AC3E}">
        <p14:creationId xmlns:p14="http://schemas.microsoft.com/office/powerpoint/2010/main" val="12357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{57AF104E-2EA6-3840-8CB5-901D1BFC4936}tf10001070</Template>
  <TotalTime>296</TotalTime>
  <Words>727</Words>
  <Application>Microsoft Macintosh PowerPoint</Application>
  <PresentationFormat>Personalizzato</PresentationFormat>
  <Paragraphs>59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Calibri</vt:lpstr>
      <vt:lpstr>Maitree Regular</vt:lpstr>
      <vt:lpstr>Arial</vt:lpstr>
      <vt:lpstr>Montserrat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 de conclusão de curso minimalista e orgânico</dc:title>
  <dc:creator>valeriacavallaro</dc:creator>
  <cp:lastModifiedBy>Marta Ferrante</cp:lastModifiedBy>
  <cp:revision>11</cp:revision>
  <dcterms:created xsi:type="dcterms:W3CDTF">2006-08-16T00:00:00Z</dcterms:created>
  <dcterms:modified xsi:type="dcterms:W3CDTF">2022-12-15T23:55:16Z</dcterms:modified>
  <dc:identifier>DAFTnEkyBsA</dc:identifier>
</cp:coreProperties>
</file>